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7" r:id="rId2"/>
    <p:sldId id="264" r:id="rId3"/>
    <p:sldId id="305" r:id="rId4"/>
    <p:sldId id="309" r:id="rId5"/>
    <p:sldId id="317" r:id="rId6"/>
    <p:sldId id="31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50" autoAdjust="0"/>
    <p:restoredTop sz="84970" autoAdjust="0"/>
  </p:normalViewPr>
  <p:slideViewPr>
    <p:cSldViewPr>
      <p:cViewPr varScale="1">
        <p:scale>
          <a:sx n="75" d="100"/>
          <a:sy n="75" d="100"/>
        </p:scale>
        <p:origin x="161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863DC-3080-4A05-96D4-B09A9A6F4C7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6054A-C95B-49C0-9A55-3F7B87C7A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50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CC388-AACC-45C6-A9FF-97889BA16875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F682D-7D10-4D88-B15B-8074D08120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42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9CCBC1-EDAB-40FB-A459-3EC5628DCC2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38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9CCBC1-EDAB-40FB-A459-3EC5628DCC2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131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A31F-49F9-4891-AA3D-315AAA2F675C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7AA970-72DB-48F0-885F-F6E2BF6B13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A31F-49F9-4891-AA3D-315AAA2F675C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A970-72DB-48F0-885F-F6E2BF6B13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A31F-49F9-4891-AA3D-315AAA2F675C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A970-72DB-48F0-885F-F6E2BF6B13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82EA31F-49F9-4891-AA3D-315AAA2F675C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A7AA970-72DB-48F0-885F-F6E2BF6B13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A31F-49F9-4891-AA3D-315AAA2F675C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A970-72DB-48F0-885F-F6E2BF6B13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A31F-49F9-4891-AA3D-315AAA2F675C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A970-72DB-48F0-885F-F6E2BF6B13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A970-72DB-48F0-885F-F6E2BF6B13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A31F-49F9-4891-AA3D-315AAA2F675C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A31F-49F9-4891-AA3D-315AAA2F675C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A970-72DB-48F0-885F-F6E2BF6B13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A31F-49F9-4891-AA3D-315AAA2F675C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A970-72DB-48F0-885F-F6E2BF6B13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82EA31F-49F9-4891-AA3D-315AAA2F675C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A7AA970-72DB-48F0-885F-F6E2BF6B13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A31F-49F9-4891-AA3D-315AAA2F675C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7AA970-72DB-48F0-885F-F6E2BF6B13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2EA31F-49F9-4891-AA3D-315AAA2F675C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A7AA970-72DB-48F0-885F-F6E2BF6B13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its\Desktop\co_dnr_div_drms_300_rgb_v3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057400"/>
            <a:ext cx="6858000" cy="2209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Division of Reclamation Mining and Safety  </a:t>
            </a:r>
            <a:br>
              <a:rPr lang="en-US" dirty="0" smtClean="0"/>
            </a:br>
            <a:r>
              <a:rPr lang="en-US" dirty="0" smtClean="0"/>
              <a:t>Proposed Rule Changes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/>
              <a:t>CRS 34-32 Hard Rock and </a:t>
            </a:r>
          </a:p>
          <a:p>
            <a:r>
              <a:rPr lang="en-US" sz="3600" dirty="0" smtClean="0"/>
              <a:t>CRS 34-32.5 Construction Materials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updated Memo of Understanding between CDPHE and DRMS eliminates the “custom mill” exemption</a:t>
            </a:r>
          </a:p>
          <a:p>
            <a:r>
              <a:rPr lang="en-US" dirty="0" smtClean="0"/>
              <a:t>Update and modernize language within the Rules for application submittals and annual reporting.</a:t>
            </a:r>
          </a:p>
          <a:p>
            <a:r>
              <a:rPr lang="en-US" dirty="0" smtClean="0"/>
              <a:t>Set criteria for the size of signage for public notices and mine identification.</a:t>
            </a:r>
          </a:p>
          <a:p>
            <a:r>
              <a:rPr lang="en-US" dirty="0" smtClean="0"/>
              <a:t>Strengthen some definitions</a:t>
            </a:r>
          </a:p>
          <a:p>
            <a:r>
              <a:rPr lang="en-US" dirty="0" smtClean="0"/>
              <a:t>General editorial clean up of outdated names and grammar.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Basis for Rule Making CRS 34-32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 of a 111-1(b) one time, short duration permit</a:t>
            </a:r>
          </a:p>
          <a:p>
            <a:r>
              <a:rPr lang="en-US" dirty="0"/>
              <a:t>Update and modernize language within the Rules for application submittals and annual reporting.</a:t>
            </a:r>
          </a:p>
          <a:p>
            <a:r>
              <a:rPr lang="en-US" dirty="0"/>
              <a:t>Set criteria for the size of signage for public notices and mine identification.</a:t>
            </a:r>
          </a:p>
          <a:p>
            <a:r>
              <a:rPr lang="en-US" dirty="0" smtClean="0"/>
              <a:t>Establish submittal and review timeframes for </a:t>
            </a:r>
            <a:r>
              <a:rPr lang="en-US" dirty="0"/>
              <a:t>exploration projects</a:t>
            </a:r>
          </a:p>
          <a:p>
            <a:r>
              <a:rPr lang="en-US" dirty="0"/>
              <a:t>Strengthen some definitions</a:t>
            </a:r>
          </a:p>
          <a:p>
            <a:r>
              <a:rPr lang="en-US" dirty="0"/>
              <a:t>General editorial clean up of outdated names and grammar.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Basis for Rule Making CRS 34-32.5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8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December 14 	 Comments from MLRB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January 10 or 25</a:t>
            </a:r>
            <a:r>
              <a:rPr lang="en-US" baseline="30000" dirty="0" smtClean="0"/>
              <a:t>th</a:t>
            </a:r>
            <a:r>
              <a:rPr lang="en-US" dirty="0" smtClean="0"/>
              <a:t>	 Publish Rules  in CO Register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Jan and Feb		 Stakeholders meetings</a:t>
            </a:r>
          </a:p>
          <a:p>
            <a:pPr marL="0" indent="0">
              <a:buNone/>
            </a:pPr>
            <a:r>
              <a:rPr lang="en-US" sz="1200" dirty="0" smtClean="0"/>
              <a:t>			  </a:t>
            </a:r>
            <a:r>
              <a:rPr lang="en-US" sz="2800" dirty="0" smtClean="0"/>
              <a:t>Consolidate </a:t>
            </a:r>
            <a:r>
              <a:rPr lang="en-US" sz="2800" dirty="0"/>
              <a:t>comments</a:t>
            </a:r>
            <a:endParaRPr lang="en-US" sz="28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March		 Red line version to </a:t>
            </a:r>
            <a:r>
              <a:rPr lang="en-US" dirty="0" smtClean="0"/>
              <a:t>MLRB and review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April or May		 MLRB </a:t>
            </a:r>
            <a:r>
              <a:rPr lang="en-US" dirty="0" smtClean="0"/>
              <a:t>approvals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Tentative Time Frames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6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Questions </a:t>
            </a:r>
          </a:p>
          <a:p>
            <a:pPr marL="0" indent="0" algn="ctr">
              <a:buNone/>
            </a:pPr>
            <a:r>
              <a:rPr lang="en-US" sz="4400" dirty="0" smtClean="0"/>
              <a:t>And</a:t>
            </a:r>
          </a:p>
          <a:p>
            <a:pPr marL="0" indent="0" algn="ctr">
              <a:buNone/>
            </a:pPr>
            <a:r>
              <a:rPr lang="en-US" sz="4400" dirty="0" smtClean="0"/>
              <a:t>Comments?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7FB0E49A749146971BAA85DC3845BF" ma:contentTypeVersion="10" ma:contentTypeDescription="Create a new document." ma:contentTypeScope="" ma:versionID="494b396fd33f3403cd87b102f50d90f0">
  <xsd:schema xmlns:xsd="http://www.w3.org/2001/XMLSchema" xmlns:xs="http://www.w3.org/2001/XMLSchema" xmlns:p="http://schemas.microsoft.com/office/2006/metadata/properties" xmlns:ns2="db5a1792-b903-4d42-871a-697f8e3af706" xmlns:ns3="267877aa-d0dc-4bda-bd05-6e34e3e16303" targetNamespace="http://schemas.microsoft.com/office/2006/metadata/properties" ma:root="true" ma:fieldsID="67b010db0083f25aa3e8238ac1d3d9e5" ns2:_="" ns3:_="">
    <xsd:import namespace="db5a1792-b903-4d42-871a-697f8e3af706"/>
    <xsd:import namespace="267877aa-d0dc-4bda-bd05-6e34e3e163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5a1792-b903-4d42-871a-697f8e3af7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7877aa-d0dc-4bda-bd05-6e34e3e1630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AE4478-2619-48C1-8698-06E5DF3A68D3}"/>
</file>

<file path=customXml/itemProps2.xml><?xml version="1.0" encoding="utf-8"?>
<ds:datastoreItem xmlns:ds="http://schemas.openxmlformats.org/officeDocument/2006/customXml" ds:itemID="{2B0954FB-05AB-432A-BB1C-5887B58B4E62}"/>
</file>

<file path=customXml/itemProps3.xml><?xml version="1.0" encoding="utf-8"?>
<ds:datastoreItem xmlns:ds="http://schemas.openxmlformats.org/officeDocument/2006/customXml" ds:itemID="{09487065-B993-427B-AF6B-9F19F4B0E43F}"/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2767</TotalTime>
  <Words>155</Words>
  <Application>Microsoft Office PowerPoint</Application>
  <PresentationFormat>On-screen Show (4:3)</PresentationFormat>
  <Paragraphs>35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Paper</vt:lpstr>
      <vt:lpstr>PowerPoint Presentation</vt:lpstr>
      <vt:lpstr>Division of Reclamation Mining and Safety   Proposed Rule Changes</vt:lpstr>
      <vt:lpstr>Basis for Rule Making CRS 34-32</vt:lpstr>
      <vt:lpstr>Basis for Rule Making CRS 34-32.5</vt:lpstr>
      <vt:lpstr>Tentative Time Frames</vt:lpstr>
      <vt:lpstr>PowerPoint Presentation</vt:lpstr>
    </vt:vector>
  </TitlesOfParts>
  <Company>DRMS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grm</dc:creator>
  <cp:lastModifiedBy>Means, Russ</cp:lastModifiedBy>
  <cp:revision>270</cp:revision>
  <dcterms:created xsi:type="dcterms:W3CDTF">2012-07-31T18:39:10Z</dcterms:created>
  <dcterms:modified xsi:type="dcterms:W3CDTF">2018-11-14T15:28:53Z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0x0101009D7FB0E49A749146971BAA85DC3845BF</vt:lpwstr>
  </property>
</Properties>
</file>